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73" r:id="rId3"/>
    <p:sldId id="275" r:id="rId4"/>
    <p:sldId id="276" r:id="rId5"/>
    <p:sldId id="277" r:id="rId6"/>
    <p:sldId id="278" r:id="rId7"/>
    <p:sldId id="28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1366" autoAdjust="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15/07/1439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1CC5-CBDD-4E3D-9C9D-BF37426A184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A6B-C842-4B97-B342-D6F42311562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E09-D17C-4619-9B8B-F0287E023294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8CBC-94E5-495A-86AC-0CA807AD9313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DD74-CE3A-4912-A084-7C94BCDC3F1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8944-E38F-4DC2-9109-7F2B5EAF36F1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1DD8-1817-4782-AD11-90FC9E2CD39B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7EBB-F40E-4B84-87DF-4A0164922E2F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967A-B267-4659-B05F-3E57F37F8087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3039-63D7-456C-8BA8-A3CC256A0E0D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9DD9-97EB-4075-B016-8DD86554DBAE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EF63-34D1-45BF-B93C-257F5CCDF5B2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الاداء الفني لمهارة مهارة </a:t>
            </a:r>
            <a:r>
              <a:rPr lang="ar-IQ" sz="2800" dirty="0" smtClean="0"/>
              <a:t>الإرسال من اعلى </a:t>
            </a:r>
            <a:r>
              <a:rPr lang="ar-IQ" sz="2800" dirty="0" smtClean="0"/>
              <a:t>في 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أ.م.د رجاء عبد الصمد عاشور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D1D-8A6D-46DA-9C20-1ED69A51DEA3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الإرسال هو احد المهارات الأساسية الفنية بالكرة الطائرة وينفذ بواسطة اللاعب الذي يشغل مركز رقم (1) لاعب الصف الأيمن من الخط الخلفي بعد إشارة الحكم ( الصافرة ) وإدخال الكرة في اللعب ,نضرب الكرة بيد واحدة مفتوحة أو مضمومة حتى يتم عبورها إلى ساحة الفريق الخصم بشكل قانوني .</a:t>
            </a:r>
            <a:endParaRPr lang="en-GB" dirty="0" smtClean="0"/>
          </a:p>
          <a:p>
            <a:r>
              <a:rPr lang="ar-IQ" dirty="0" smtClean="0"/>
              <a:t>   الإرسال هو احد المهارات الهجومية وله تأثير فعال إذا ما تم استخدامه بشكل جيد والذي يساهم بما يلي :</a:t>
            </a:r>
            <a:endParaRPr lang="en-GB" dirty="0" smtClean="0"/>
          </a:p>
          <a:p>
            <a:r>
              <a:rPr lang="ar-IQ" dirty="0" smtClean="0"/>
              <a:t>1- الحصول على نقطة بدون تدخل الفريق .</a:t>
            </a:r>
            <a:endParaRPr lang="en-GB" dirty="0" smtClean="0"/>
          </a:p>
          <a:p>
            <a:r>
              <a:rPr lang="ar-IQ" dirty="0" smtClean="0"/>
              <a:t>2- إعطاء فرصة راحة للفريق المرسل .</a:t>
            </a:r>
            <a:endParaRPr lang="en-GB" dirty="0" smtClean="0"/>
          </a:p>
          <a:p>
            <a:r>
              <a:rPr lang="ar-IQ" dirty="0" smtClean="0"/>
              <a:t>3- كسب الثقة لأعضاء الفريق المرسل من الناحية النفسية .</a:t>
            </a:r>
            <a:endParaRPr lang="en-GB" dirty="0" smtClean="0"/>
          </a:p>
          <a:p>
            <a:r>
              <a:rPr lang="ar-IQ" dirty="0" smtClean="0"/>
              <a:t>4- زعزعة الثقة عند الفريق الخصم 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AC8-7324-4AB3-A704-4280C0C82E96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أنواع الإرسال.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المواجه من الأسفل</a:t>
            </a:r>
            <a:r>
              <a:rPr lang="ar-IQ" sz="3600" dirty="0" smtClean="0"/>
              <a:t>.</a:t>
            </a:r>
            <a:br>
              <a:rPr lang="ar-IQ" sz="3600" dirty="0" smtClean="0"/>
            </a:br>
            <a:r>
              <a:rPr lang="ar-IQ" sz="3600" b="1" dirty="0" smtClean="0"/>
              <a:t>الإرسال من الأعلى ( التنسي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من الأسفل الجانبي المرتفع ( الروسي)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المتموج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التنس من القفز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773-39E2-4454-8050-C7450B3BF284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15106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الإرسال من الأعلى ( التنسي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وقفة </a:t>
            </a:r>
            <a:r>
              <a:rPr lang="ar-IQ" sz="3200" dirty="0" smtClean="0"/>
              <a:t>الاستعداد 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يقف اللاعب خلف خط النهاية مواجها للشبكة 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المسافة بين القدمين بعرض الصدر وتقديم القدم المعاكسة لليد الضاربة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الرجلان ممدودتان والجذع عمودي عليهما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الرأس عمودي على الجذع والنظر إلى الإمام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الذراع الغير ضاربة تحمل الكرة إمام الصدر واليد الضاربة تكون عالية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BCFB-5415-4CA0-A88F-BD0372133B27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IQ" sz="3600" dirty="0" smtClean="0"/>
              <a:t>القسم الرئيسي 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تمرجح الذراع الضاربة من أعلى خلفا ً ومثنية قليلا ً.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تقذف الكرة إلى الأعلى قليلا ً ويتم ضرب الكرة في الجزء السفلي الخلفي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يتم ضرب الكرة براحة اليد المفتوحة و المشدودة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التحكم بتوقيت الكرة من حيث ارتفاع وانخفاض الكرة .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5C25-3583-4C42-AF2B-9FCD79BF50C9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47AB-1CC0-41E1-AFD3-98F1B6A920FD}" type="datetime1">
              <a:rPr lang="ar-SA" smtClean="0"/>
              <a:pPr/>
              <a:t>07/15/39</a:t>
            </a:fld>
            <a:endParaRPr lang="ar-SA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85720" y="857232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3600" dirty="0" smtClean="0"/>
              <a:t>القسم الختامي </a:t>
            </a:r>
            <a:endParaRPr lang="en-GB" sz="3600" dirty="0" smtClean="0"/>
          </a:p>
          <a:p>
            <a:r>
              <a:rPr lang="ar-IQ" sz="3600" dirty="0" smtClean="0"/>
              <a:t>- بعد ضرب الكرة يقوم اللاعب بنقل القدم الخلفية إلى الإمام والدخول إلى الملعب والاستعداد لاستقبال الكرات القادمة من الهجوم المنافس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IQ" sz="2800" dirty="0" smtClean="0"/>
              <a:t>اهم الاخطاء الشائعة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وقوف اللاعب خلف خط النهاية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لمس خط النهاية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التاخر عن ضرب الكرة في الوقت المحدد.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خروج الكرة من يد اللاعب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تنفيذ الارسال لحظة رمي الكرة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عبور الكرة الى ملعب الفريق المنافس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مس الكرة للعصا الهوائية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سقوط الكرة خارج حدود ملعب الفريق المنافس.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مس الكرة لسقف الملعب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دخول الكرة لملعب الفريق المنافس من خارج حدود الملعب 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B24E-8F50-4CBE-BEA9-ADF3761DEE80}" type="datetime1">
              <a:rPr lang="ar-SA" smtClean="0"/>
              <a:pPr/>
              <a:t>07/15/39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188</Words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سمة Office</vt:lpstr>
      <vt:lpstr>Slide 1</vt:lpstr>
      <vt:lpstr>Slide 2</vt:lpstr>
      <vt:lpstr>أنواع الإرسال. الإرسال المواجه من الأسفل. الإرسال من الأعلى ( التنسي  الإرسال من الأسفل الجانبي المرتفع ( الروسي) الإرسال المتموج  الإرسال التنس من القفز</vt:lpstr>
      <vt:lpstr>الإرسال من الأعلى ( التنسي  وقفة الاستعداد   - يقف اللاعب خلف خط النهاية مواجها للشبكة  . - المسافة بين القدمين بعرض الصدر وتقديم القدم المعاكسة لليد الضاربة . - الرجلان ممدودتان والجذع عمودي عليهما . - الرأس عمودي على الجذع والنظر إلى الإمام . - الذراع الغير ضاربة تحمل الكرة إمام الصدر واليد الضاربة تكون عالية .    </vt:lpstr>
      <vt:lpstr>القسم الرئيسي   - تمرجح الذراع الضاربة من أعلى خلفا ً ومثنية قليلا ً. - تقذف الكرة إلى الأعلى قليلا ً ويتم ضرب الكرة في الجزء السفلي الخلفي . - يتم ضرب الكرة براحة اليد المفتوحة و المشدودة . - التحكم بتوقيت الكرة من حيث ارتفاع وانخفاض الكرة .</vt:lpstr>
      <vt:lpstr>Slide 6</vt:lpstr>
      <vt:lpstr>اهم الاخطاء الشائعة  عدم وقوف اللاعب خلف خط النهاية . لمس خط النهاية . التاخر عن ضرب الكرة في الوقت المحدد. عدم خروج الكرة من يد اللاعب . عدم تنفيذ الارسال لحظة رمي الكرة  عدم عبور الكرة الى ملعب الفريق المنافس . مس الكرة للعصا الهوائية . سقوط الكرة خارج حدود ملعب الفريق المنافس. مس الكرة لسقف الملعب . دخول الكرة لملعب الفريق المنافس من خارج حدود الملعب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futer house 2013</cp:lastModifiedBy>
  <cp:revision>67</cp:revision>
  <dcterms:created xsi:type="dcterms:W3CDTF">2016-04-19T07:29:51Z</dcterms:created>
  <dcterms:modified xsi:type="dcterms:W3CDTF">2018-03-31T19:08:38Z</dcterms:modified>
</cp:coreProperties>
</file>